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6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1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2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3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4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5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6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7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8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9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10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11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12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13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14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15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16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17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18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19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20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21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22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23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24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25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26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27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28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29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30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31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32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33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tela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Tela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Amazonia40">
  <a:themeElements>
    <a:clrScheme name="A40">
      <a:dk1>
        <a:srgbClr val="2B3A2E"/>
      </a:dk1>
      <a:lt1>
        <a:srgbClr val="FFFFFF"/>
      </a:lt1>
      <a:dk2>
        <a:srgbClr val="1F5B37"/>
      </a:dk2>
      <a:lt2>
        <a:srgbClr val="EEF3E6"/>
      </a:lt2>
      <a:accent1>
        <a:srgbClr val="2F7D4F"/>
      </a:accent1>
      <a:accent2>
        <a:srgbClr val="D98D1F"/>
      </a:accent2>
      <a:accent3>
        <a:srgbClr val="2F7FC1"/>
      </a:accent3>
      <a:accent4>
        <a:srgbClr val="7B4FB5"/>
      </a:accent4>
      <a:accent5>
        <a:srgbClr val="1F8A7A"/>
      </a:accent5>
      <a:accent6>
        <a:srgbClr val="D0574A"/>
      </a:accent6>
      <a:hlink>
        <a:srgbClr val="2F7FC1"/>
      </a:hlink>
      <a:folHlink>
        <a:srgbClr val="7B4FB5"/>
      </a:folHlink>
    </a:clrScheme>
    <a:fontScheme name="A40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A40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>
  <dc:title>Amazônia 4.0 · Teoria da Mudança</dc:title>
</cp:coreProperties>
</file>